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778602-B73C-4E4F-85C8-917214109FA2}" v="1" dt="2019-05-14T21:49:50.2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Capps" userId="addf3fe3112c6ab7" providerId="LiveId" clId="{1B778602-B73C-4E4F-85C8-917214109FA2}"/>
    <pc:docChg chg="modSld">
      <pc:chgData name="George Capps" userId="addf3fe3112c6ab7" providerId="LiveId" clId="{1B778602-B73C-4E4F-85C8-917214109FA2}" dt="2019-05-14T21:49:51.737" v="2" actId="962"/>
      <pc:docMkLst>
        <pc:docMk/>
      </pc:docMkLst>
      <pc:sldChg chg="addSp modSp">
        <pc:chgData name="George Capps" userId="addf3fe3112c6ab7" providerId="LiveId" clId="{1B778602-B73C-4E4F-85C8-917214109FA2}" dt="2019-05-14T21:49:51.737" v="2" actId="962"/>
        <pc:sldMkLst>
          <pc:docMk/>
          <pc:sldMk cId="3584302308" sldId="256"/>
        </pc:sldMkLst>
        <pc:picChg chg="add mod">
          <ac:chgData name="George Capps" userId="addf3fe3112c6ab7" providerId="LiveId" clId="{1B778602-B73C-4E4F-85C8-917214109FA2}" dt="2019-05-14T21:49:51.737" v="2" actId="962"/>
          <ac:picMkLst>
            <pc:docMk/>
            <pc:sldMk cId="3584302308" sldId="256"/>
            <ac:picMk id="6" creationId="{F1D5B1D1-AAC1-4C89-B962-EFBFE8F6806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CCF01-C9D3-46D3-A691-C9B4E5B2C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C50CB-4321-499B-80D7-A648B407D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6587E-B67A-4931-973C-268F7157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0F64-4785-4D95-9608-A4649D3043A6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FE0C0-F03C-416D-AF1B-42A4F88AC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FFA7C-4909-407A-82CE-DC99729EE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B97F-7E53-46FF-9B9F-F8B8353F0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2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0946D-89C6-44B2-B6C7-2EA285F5C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E1AF5-CF4B-488D-AD21-6425FB0BD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0DBA8-498C-4978-A40C-CCC257C98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0F64-4785-4D95-9608-A4649D3043A6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2AA20-CF9A-4053-A28A-E5C1B8BA5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548C3-92E5-4732-8125-98A7A708A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B97F-7E53-46FF-9B9F-F8B8353F0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6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F693B1-E4A3-434F-9B4C-30D2740192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A7B412-2622-4DC8-A1AE-F2DFFD2DE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C4F2C-498B-4DF7-80EE-A710EF058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0F64-4785-4D95-9608-A4649D3043A6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39DC9-7468-4847-99F4-F21C0506E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7B007-7612-4443-8BC0-30CCD7DBE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B97F-7E53-46FF-9B9F-F8B8353F0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3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91D1-3E3D-457A-92C5-38E970B2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0632F-B8BC-4F20-BFE6-BC73F2AF3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97A35-527F-4C6D-A549-5E464DB7B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0F64-4785-4D95-9608-A4649D3043A6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93B7C-53D0-448D-AC30-B95473221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454B8-7BF3-4E10-BF4F-95301FADE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B97F-7E53-46FF-9B9F-F8B8353F0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37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934A5-B23E-4B82-91FF-6422CCA0B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5899A-1604-4B95-8B6F-CF03BF426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1CDD1-0DB7-4407-B01C-9F3C5DD01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0F64-4785-4D95-9608-A4649D3043A6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D1793-0D98-4704-8597-EE0C5FEEB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B7444-C203-47E9-81F6-969E643CE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B97F-7E53-46FF-9B9F-F8B8353F0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5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F4432-A103-4261-973D-B516117BF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EE274-F057-4298-9C13-6584F8A39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5B43F3-4611-4CB3-8949-ADA263D38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8D8E7-F562-455B-8BF2-CF38DB1E8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0F64-4785-4D95-9608-A4649D3043A6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80025-71BF-4202-82D7-61F5ECD4E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42B69-187A-4F20-9C31-091F66F0D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B97F-7E53-46FF-9B9F-F8B8353F0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002DE-709B-4784-872B-CAAC006E7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C07E6-F33F-48FF-928F-B7B7CB246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9DD75-237C-419E-8980-52D0D78C2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2DCA9A-C61B-4CC4-8071-B6A7B7A2D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6B4A74-0147-4605-A7AC-6D51EF2D9B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87A6B9-8415-4DD6-89A0-6DC4821B5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0F64-4785-4D95-9608-A4649D3043A6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6DA7BA-FCC9-41BF-A4D3-22A699B7B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80B9BC-46C7-4A29-8F84-4D1CB69B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B97F-7E53-46FF-9B9F-F8B8353F0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44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F4818-66E6-4D59-812C-EF8CFA1A6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57B62F-B2A4-480A-BE62-0EBF93658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0F64-4785-4D95-9608-A4649D3043A6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1E3-8D92-4736-95E6-739843D7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DBF19-FAB4-4EAB-9464-FEE66572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B97F-7E53-46FF-9B9F-F8B8353F0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55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B7D0B-3CDB-4A0D-9434-476128CF1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0F64-4785-4D95-9608-A4649D3043A6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A646CB-CEC0-4B02-B83E-6C95EF8F4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311A6-6494-4BEE-9943-FA6B15BB8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B97F-7E53-46FF-9B9F-F8B8353F0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8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91D0F-99A0-4337-9FCA-950E642F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0F4E7-C7F9-4593-BF6E-BDEC8A2B3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8C6587-972E-4F76-9D9D-FFC015A5D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4080D3-A00E-4240-BF99-3FA8DCDBE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0F64-4785-4D95-9608-A4649D3043A6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76FD3-76F3-44D9-BA27-20B2C2DA7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4FD62-CB09-4B96-8C15-D4990C57B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B97F-7E53-46FF-9B9F-F8B8353F0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3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1F87-A8D8-4E81-B37A-5D3B7AD25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BCAD97-EDE4-4D38-9098-5DC212F9F2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3811FC-AE03-4DDD-8C39-4B41943CF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2F6DE-A6CE-4FDE-8A32-E8CE8722E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0F64-4785-4D95-9608-A4649D3043A6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8E882F-1A39-4BA7-9E8A-51B0F752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7C73E-0E92-4A36-80E5-728E7B6A9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B97F-7E53-46FF-9B9F-F8B8353F0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9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5B4FBF-C389-48EA-9260-088CC193C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75A96-7D60-4738-9635-08DDF7DF0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12E92-387D-44FF-A289-B435CF7045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A0F64-4785-4D95-9608-A4649D3043A6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5AE51-F44C-4BD8-B1EB-5DD334A7B5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57A42-68B1-4DEE-839B-AF217D821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0B97F-7E53-46FF-9B9F-F8B8353F0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8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17C8C-7712-47E2-9B55-8AB31C747E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DAB088-0CC9-4C52-8EB2-919976776A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an animal&#10;&#10;Description automatically generated">
            <a:extLst>
              <a:ext uri="{FF2B5EF4-FFF2-40B4-BE49-F238E27FC236}">
                <a16:creationId xmlns:a16="http://schemas.microsoft.com/office/drawing/2014/main" id="{EEB9D819-1C21-4857-A9CF-E9BF2B0CB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35173" y1="48524" x2="37174" y2="58067"/>
                        <a14:backgroundMark x1="37174" y1="58067" x2="43633" y2="62434"/>
                        <a14:backgroundMark x1="43633" y1="62434" x2="51455" y2="64577"/>
                        <a14:backgroundMark x1="51455" y1="64577" x2="58490" y2="59442"/>
                        <a14:backgroundMark x1="58490" y1="59442" x2="58520" y2="46179"/>
                        <a14:backgroundMark x1="58520" y1="46179" x2="51364" y2="37202"/>
                        <a14:backgroundMark x1="51364" y1="37202" x2="37326" y2="45127"/>
                        <a14:backgroundMark x1="37326" y1="45127" x2="35749" y2="46785"/>
                        <a14:backgroundMark x1="32959" y1="61100" x2="46149" y2="72665"/>
                        <a14:backgroundMark x1="46149" y1="72665" x2="62098" y2="70441"/>
                        <a14:backgroundMark x1="62098" y1="70441" x2="65373" y2="62232"/>
                        <a14:backgroundMark x1="65373" y1="62232" x2="66859" y2="51678"/>
                        <a14:backgroundMark x1="66859" y1="51678" x2="64008" y2="41043"/>
                        <a14:backgroundMark x1="64008" y1="41043" x2="51213" y2="32754"/>
                        <a14:backgroundMark x1="51213" y1="32754" x2="43451" y2="31217"/>
                        <a14:backgroundMark x1="43451" y1="31217" x2="37417" y2="34937"/>
                        <a14:backgroundMark x1="36113" y1="72948" x2="42420" y2="79135"/>
                        <a14:backgroundMark x1="35567" y1="71735" x2="39448" y2="76911"/>
                        <a14:backgroundMark x1="35567" y1="71977" x2="38144" y2="75414"/>
                        <a14:backgroundMark x1="35385" y1="73190" x2="42207" y2="79377"/>
                        <a14:backgroundMark x1="36659" y1="63324" x2="36659" y2="63324"/>
                        <a14:backgroundMark x1="48878" y1="81601" x2="56398" y2="81440"/>
                        <a14:backgroundMark x1="56398" y1="81440" x2="58884" y2="80388"/>
                        <a14:backgroundMark x1="47210" y1="57905" x2="47210" y2="57905"/>
                        <a14:backgroundMark x1="29442" y1="58876" x2="28714" y2="49252"/>
                        <a14:backgroundMark x1="28714" y1="49252" x2="30776" y2="39143"/>
                        <a14:backgroundMark x1="30776" y1="39143" x2="35173" y2="30611"/>
                        <a14:backgroundMark x1="35173" y1="30611" x2="41025" y2="24626"/>
                        <a14:backgroundMark x1="41025" y1="24626" x2="41298" y2="24586"/>
                        <a14:backgroundMark x1="28532" y1="53700" x2="32444" y2="35786"/>
                        <a14:backgroundMark x1="32444" y1="35786" x2="36810" y2="28063"/>
                        <a14:backgroundMark x1="36810" y1="28063" x2="40358" y2="25071"/>
                        <a14:backgroundMark x1="28714" y1="55681" x2="29594" y2="46300"/>
                        <a14:backgroundMark x1="29594" y1="46300" x2="32596" y2="36919"/>
                        <a14:backgroundMark x1="28714" y1="46785" x2="30958" y2="37364"/>
                        <a14:backgroundMark x1="30958" y1="37364" x2="37022" y2="27780"/>
                        <a14:backgroundMark x1="32414" y1="68257" x2="34627" y2="73716"/>
                        <a14:backgroundMark x1="38144" y1="68257" x2="38144" y2="68257"/>
                        <a14:backgroundMark x1="32050" y1="34209" x2="33323" y2="32713"/>
                        <a14:backgroundMark x1="42784" y1="35908" x2="42784" y2="35908"/>
                        <a14:backgroundMark x1="39448" y1="25799" x2="47029" y2="21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  <p:pic>
        <p:nvPicPr>
          <p:cNvPr id="6" name="Picture 5" descr="A picture containing building&#10;&#10;Description automatically generated">
            <a:extLst>
              <a:ext uri="{FF2B5EF4-FFF2-40B4-BE49-F238E27FC236}">
                <a16:creationId xmlns:a16="http://schemas.microsoft.com/office/drawing/2014/main" id="{F1D5B1D1-AAC1-4C89-B962-EFBFE8F68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02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Capps</dc:creator>
  <cp:lastModifiedBy>George Capps</cp:lastModifiedBy>
  <cp:revision>1</cp:revision>
  <dcterms:created xsi:type="dcterms:W3CDTF">2019-05-14T21:45:32Z</dcterms:created>
  <dcterms:modified xsi:type="dcterms:W3CDTF">2019-05-14T21:49:59Z</dcterms:modified>
</cp:coreProperties>
</file>